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8.jpg" ContentType="image/jpeg"/>
  <Override PartName="/ppt/media/image3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media/image89.jpg" ContentType="image/jpeg"/>
  <Override PartName="/ppt/media/image90.jpg" ContentType="image/jpeg"/>
  <Override PartName="/ppt/media/image103.jpg" ContentType="image/jpeg"/>
  <Override PartName="/ppt/notesSlides/notesSlide7.xml" ContentType="application/vnd.openxmlformats-officedocument.presentationml.notesSlide+xml"/>
  <Override PartName="/ppt/media/image126.jpg" ContentType="image/jpeg"/>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3"/>
  </p:notesMasterIdLst>
  <p:handoutMasterIdLst>
    <p:handoutMasterId r:id="rId174"/>
  </p:handoutMasterIdLst>
  <p:sldIdLst>
    <p:sldId id="256" r:id="rId2"/>
    <p:sldId id="284" r:id="rId3"/>
    <p:sldId id="286" r:id="rId4"/>
    <p:sldId id="322" r:id="rId5"/>
    <p:sldId id="288" r:id="rId6"/>
    <p:sldId id="287" r:id="rId7"/>
    <p:sldId id="300" r:id="rId8"/>
    <p:sldId id="305" r:id="rId9"/>
    <p:sldId id="263" r:id="rId10"/>
    <p:sldId id="304" r:id="rId11"/>
    <p:sldId id="301" r:id="rId12"/>
    <p:sldId id="291" r:id="rId13"/>
    <p:sldId id="306" r:id="rId14"/>
    <p:sldId id="302" r:id="rId15"/>
    <p:sldId id="264"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489" r:id="rId45"/>
    <p:sldId id="490" r:id="rId46"/>
    <p:sldId id="623" r:id="rId47"/>
    <p:sldId id="496" r:id="rId48"/>
    <p:sldId id="487" r:id="rId49"/>
    <p:sldId id="297" r:id="rId50"/>
    <p:sldId id="485" r:id="rId51"/>
    <p:sldId id="488" r:id="rId52"/>
    <p:sldId id="293" r:id="rId53"/>
    <p:sldId id="317" r:id="rId54"/>
    <p:sldId id="481" r:id="rId55"/>
    <p:sldId id="486" r:id="rId56"/>
    <p:sldId id="328" r:id="rId57"/>
    <p:sldId id="334" r:id="rId58"/>
    <p:sldId id="327" r:id="rId59"/>
    <p:sldId id="335" r:id="rId60"/>
    <p:sldId id="318" r:id="rId61"/>
    <p:sldId id="336" r:id="rId62"/>
    <p:sldId id="320" r:id="rId63"/>
    <p:sldId id="337" r:id="rId64"/>
    <p:sldId id="277" r:id="rId65"/>
    <p:sldId id="347" r:id="rId66"/>
    <p:sldId id="448" r:id="rId67"/>
    <p:sldId id="411" r:id="rId68"/>
    <p:sldId id="447" r:id="rId69"/>
    <p:sldId id="446" r:id="rId70"/>
    <p:sldId id="444" r:id="rId71"/>
    <p:sldId id="449" r:id="rId72"/>
    <p:sldId id="451" r:id="rId73"/>
    <p:sldId id="453" r:id="rId74"/>
    <p:sldId id="452" r:id="rId75"/>
    <p:sldId id="454" r:id="rId76"/>
    <p:sldId id="455" r:id="rId77"/>
    <p:sldId id="445" r:id="rId78"/>
    <p:sldId id="450" r:id="rId79"/>
    <p:sldId id="412" r:id="rId80"/>
    <p:sldId id="457" r:id="rId81"/>
    <p:sldId id="414" r:id="rId82"/>
    <p:sldId id="472" r:id="rId83"/>
    <p:sldId id="458" r:id="rId84"/>
    <p:sldId id="460" r:id="rId85"/>
    <p:sldId id="462" r:id="rId86"/>
    <p:sldId id="463" r:id="rId87"/>
    <p:sldId id="321" r:id="rId88"/>
    <p:sldId id="323" r:id="rId89"/>
    <p:sldId id="408" r:id="rId90"/>
    <p:sldId id="409" r:id="rId91"/>
    <p:sldId id="413" r:id="rId92"/>
    <p:sldId id="324" r:id="rId93"/>
    <p:sldId id="325" r:id="rId94"/>
    <p:sldId id="326" r:id="rId95"/>
    <p:sldId id="474" r:id="rId96"/>
    <p:sldId id="330" r:id="rId97"/>
    <p:sldId id="475" r:id="rId98"/>
    <p:sldId id="476" r:id="rId99"/>
    <p:sldId id="477" r:id="rId100"/>
    <p:sldId id="478" r:id="rId101"/>
    <p:sldId id="479" r:id="rId102"/>
    <p:sldId id="480" r:id="rId103"/>
    <p:sldId id="338" r:id="rId104"/>
    <p:sldId id="294" r:id="rId105"/>
    <p:sldId id="295" r:id="rId106"/>
    <p:sldId id="296" r:id="rId107"/>
    <p:sldId id="339" r:id="rId108"/>
    <p:sldId id="340" r:id="rId109"/>
    <p:sldId id="299" r:id="rId110"/>
    <p:sldId id="341" r:id="rId111"/>
    <p:sldId id="342" r:id="rId112"/>
    <p:sldId id="344" r:id="rId113"/>
    <p:sldId id="484" r:id="rId114"/>
    <p:sldId id="343" r:id="rId115"/>
    <p:sldId id="345" r:id="rId116"/>
    <p:sldId id="415" r:id="rId117"/>
    <p:sldId id="421" r:id="rId118"/>
    <p:sldId id="420" r:id="rId119"/>
    <p:sldId id="422" r:id="rId120"/>
    <p:sldId id="418" r:id="rId121"/>
    <p:sldId id="419" r:id="rId122"/>
    <p:sldId id="423" r:id="rId123"/>
    <p:sldId id="424" r:id="rId124"/>
    <p:sldId id="470" r:id="rId125"/>
    <p:sldId id="407" r:id="rId126"/>
    <p:sldId id="425" r:id="rId127"/>
    <p:sldId id="426" r:id="rId128"/>
    <p:sldId id="427" r:id="rId129"/>
    <p:sldId id="428" r:id="rId130"/>
    <p:sldId id="346" r:id="rId131"/>
    <p:sldId id="385" r:id="rId132"/>
    <p:sldId id="386" r:id="rId133"/>
    <p:sldId id="394" r:id="rId134"/>
    <p:sldId id="395" r:id="rId135"/>
    <p:sldId id="397" r:id="rId136"/>
    <p:sldId id="398" r:id="rId137"/>
    <p:sldId id="400" r:id="rId138"/>
    <p:sldId id="402" r:id="rId139"/>
    <p:sldId id="401" r:id="rId140"/>
    <p:sldId id="403" r:id="rId141"/>
    <p:sldId id="396" r:id="rId142"/>
    <p:sldId id="404" r:id="rId143"/>
    <p:sldId id="437" r:id="rId144"/>
    <p:sldId id="438" r:id="rId145"/>
    <p:sldId id="439" r:id="rId146"/>
    <p:sldId id="410" r:id="rId147"/>
    <p:sldId id="429" r:id="rId148"/>
    <p:sldId id="430" r:id="rId149"/>
    <p:sldId id="390" r:id="rId150"/>
    <p:sldId id="391" r:id="rId151"/>
    <p:sldId id="433" r:id="rId152"/>
    <p:sldId id="435" r:id="rId153"/>
    <p:sldId id="440" r:id="rId154"/>
    <p:sldId id="471" r:id="rId155"/>
    <p:sldId id="384" r:id="rId156"/>
    <p:sldId id="393" r:id="rId157"/>
    <p:sldId id="443" r:id="rId158"/>
    <p:sldId id="432" r:id="rId159"/>
    <p:sldId id="442" r:id="rId160"/>
    <p:sldId id="436" r:id="rId161"/>
    <p:sldId id="441" r:id="rId162"/>
    <p:sldId id="469" r:id="rId163"/>
    <p:sldId id="467" r:id="rId164"/>
    <p:sldId id="466" r:id="rId165"/>
    <p:sldId id="468" r:id="rId166"/>
    <p:sldId id="383" r:id="rId167"/>
    <p:sldId id="373" r:id="rId168"/>
    <p:sldId id="377" r:id="rId169"/>
    <p:sldId id="379" r:id="rId170"/>
    <p:sldId id="380" r:id="rId171"/>
    <p:sldId id="381"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623"/>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12"/>
            <p14:sldId id="457"/>
            <p14:sldId id="414"/>
            <p14:sldId id="472"/>
            <p14:sldId id="458"/>
            <p14:sldId id="460"/>
            <p14:sldId id="462"/>
            <p14:sldId id="463"/>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Closing and Appendix" id="{BE13F700-F47A-4A35-97F6-55244A61E9E1}">
          <p14:sldIdLst>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FF61F-228F-4CA4-B543-F0BFFEFE0B5D}" v="15" dt="2021-06-11T02:18:10.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06" autoAdjust="0"/>
    <p:restoredTop sz="94214" autoAdjust="0"/>
  </p:normalViewPr>
  <p:slideViewPr>
    <p:cSldViewPr snapToGrid="0">
      <p:cViewPr varScale="1">
        <p:scale>
          <a:sx n="124" d="100"/>
          <a:sy n="124" d="100"/>
        </p:scale>
        <p:origin x="49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microsoft.com/office/2016/11/relationships/changesInfo" Target="changesInfos/changesInfo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6987BBDF-EB1E-422F-9EFC-500547E55500}"/>
    <pc:docChg chg="undo custSel addSld delSld modSld sldOrd">
      <pc:chgData name="Thomas Nield" userId="e7924354f0a44a8c" providerId="LiveId" clId="{6987BBDF-EB1E-422F-9EFC-500547E55500}" dt="2020-09-17T14:00:42.692" v="5"/>
      <pc:docMkLst>
        <pc:docMk/>
      </pc:docMkLst>
      <pc:sldChg chg="modSp mod">
        <pc:chgData name="Thomas Nield" userId="e7924354f0a44a8c" providerId="LiveId" clId="{6987BBDF-EB1E-422F-9EFC-500547E55500}" dt="2020-09-17T13:53:21.392" v="1" actId="1076"/>
        <pc:sldMkLst>
          <pc:docMk/>
          <pc:sldMk cId="0" sldId="274"/>
        </pc:sldMkLst>
        <pc:spChg chg="mod">
          <ac:chgData name="Thomas Nield" userId="e7924354f0a44a8c" providerId="LiveId" clId="{6987BBDF-EB1E-422F-9EFC-500547E55500}" dt="2020-09-17T13:53:21.392" v="1" actId="1076"/>
          <ac:spMkLst>
            <pc:docMk/>
            <pc:sldMk cId="0" sldId="274"/>
            <ac:spMk id="9" creationId="{00000000-0000-0000-0000-000000000000}"/>
          </ac:spMkLst>
        </pc:spChg>
      </pc:sldChg>
      <pc:sldChg chg="ord">
        <pc:chgData name="Thomas Nield" userId="e7924354f0a44a8c" providerId="LiveId" clId="{6987BBDF-EB1E-422F-9EFC-500547E55500}" dt="2020-09-17T14:00:21.234" v="3"/>
        <pc:sldMkLst>
          <pc:docMk/>
          <pc:sldMk cId="2258357977" sldId="457"/>
        </pc:sldMkLst>
      </pc:sldChg>
      <pc:sldChg chg="add del">
        <pc:chgData name="Thomas Nield" userId="e7924354f0a44a8c" providerId="LiveId" clId="{6987BBDF-EB1E-422F-9EFC-500547E55500}" dt="2020-09-17T14:00:42.692" v="5"/>
        <pc:sldMkLst>
          <pc:docMk/>
          <pc:sldMk cId="357019697" sldId="624"/>
        </pc:sldMkLst>
      </pc:sldChg>
    </pc:docChg>
  </pc:docChgLst>
  <pc:docChgLst>
    <pc:chgData name="Thomas Nield" userId="e7924354f0a44a8c" providerId="LiveId" clId="{4C395E7D-6887-4A55-AC23-24F33C48FF63}"/>
    <pc:docChg chg="delSld modSection">
      <pc:chgData name="Thomas Nield" userId="e7924354f0a44a8c" providerId="LiveId" clId="{4C395E7D-6887-4A55-AC23-24F33C48FF63}" dt="2020-08-05T18:48:43.559" v="9" actId="47"/>
      <pc:docMkLst>
        <pc:docMk/>
      </pc:docMkLst>
      <pc:sldChg chg="del">
        <pc:chgData name="Thomas Nield" userId="e7924354f0a44a8c" providerId="LiveId" clId="{4C395E7D-6887-4A55-AC23-24F33C48FF63}" dt="2020-08-05T18:48:18.993" v="0" actId="47"/>
        <pc:sldMkLst>
          <pc:docMk/>
          <pc:sldMk cId="0" sldId="348"/>
        </pc:sldMkLst>
      </pc:sldChg>
      <pc:sldChg chg="del">
        <pc:chgData name="Thomas Nield" userId="e7924354f0a44a8c" providerId="LiveId" clId="{4C395E7D-6887-4A55-AC23-24F33C48FF63}" dt="2020-08-05T18:48:18.993" v="0" actId="47"/>
        <pc:sldMkLst>
          <pc:docMk/>
          <pc:sldMk cId="0" sldId="349"/>
        </pc:sldMkLst>
      </pc:sldChg>
      <pc:sldChg chg="del">
        <pc:chgData name="Thomas Nield" userId="e7924354f0a44a8c" providerId="LiveId" clId="{4C395E7D-6887-4A55-AC23-24F33C48FF63}" dt="2020-08-05T18:48:18.993" v="0" actId="47"/>
        <pc:sldMkLst>
          <pc:docMk/>
          <pc:sldMk cId="0" sldId="350"/>
        </pc:sldMkLst>
      </pc:sldChg>
      <pc:sldChg chg="del">
        <pc:chgData name="Thomas Nield" userId="e7924354f0a44a8c" providerId="LiveId" clId="{4C395E7D-6887-4A55-AC23-24F33C48FF63}" dt="2020-08-05T18:48:18.993" v="0" actId="47"/>
        <pc:sldMkLst>
          <pc:docMk/>
          <pc:sldMk cId="0" sldId="351"/>
        </pc:sldMkLst>
      </pc:sldChg>
      <pc:sldChg chg="del">
        <pc:chgData name="Thomas Nield" userId="e7924354f0a44a8c" providerId="LiveId" clId="{4C395E7D-6887-4A55-AC23-24F33C48FF63}" dt="2020-08-05T18:48:18.993" v="0" actId="47"/>
        <pc:sldMkLst>
          <pc:docMk/>
          <pc:sldMk cId="0" sldId="352"/>
        </pc:sldMkLst>
      </pc:sldChg>
      <pc:sldChg chg="del">
        <pc:chgData name="Thomas Nield" userId="e7924354f0a44a8c" providerId="LiveId" clId="{4C395E7D-6887-4A55-AC23-24F33C48FF63}" dt="2020-08-05T18:48:18.993" v="0" actId="47"/>
        <pc:sldMkLst>
          <pc:docMk/>
          <pc:sldMk cId="0" sldId="353"/>
        </pc:sldMkLst>
      </pc:sldChg>
      <pc:sldChg chg="del">
        <pc:chgData name="Thomas Nield" userId="e7924354f0a44a8c" providerId="LiveId" clId="{4C395E7D-6887-4A55-AC23-24F33C48FF63}" dt="2020-08-05T18:48:18.993" v="0" actId="47"/>
        <pc:sldMkLst>
          <pc:docMk/>
          <pc:sldMk cId="0" sldId="354"/>
        </pc:sldMkLst>
      </pc:sldChg>
      <pc:sldChg chg="del">
        <pc:chgData name="Thomas Nield" userId="e7924354f0a44a8c" providerId="LiveId" clId="{4C395E7D-6887-4A55-AC23-24F33C48FF63}" dt="2020-08-05T18:48:18.993" v="0" actId="47"/>
        <pc:sldMkLst>
          <pc:docMk/>
          <pc:sldMk cId="0" sldId="356"/>
        </pc:sldMkLst>
      </pc:sldChg>
      <pc:sldChg chg="del">
        <pc:chgData name="Thomas Nield" userId="e7924354f0a44a8c" providerId="LiveId" clId="{4C395E7D-6887-4A55-AC23-24F33C48FF63}" dt="2020-08-05T18:48:18.993" v="0" actId="47"/>
        <pc:sldMkLst>
          <pc:docMk/>
          <pc:sldMk cId="0" sldId="357"/>
        </pc:sldMkLst>
      </pc:sldChg>
      <pc:sldChg chg="del">
        <pc:chgData name="Thomas Nield" userId="e7924354f0a44a8c" providerId="LiveId" clId="{4C395E7D-6887-4A55-AC23-24F33C48FF63}" dt="2020-08-05T18:48:18.993" v="0" actId="47"/>
        <pc:sldMkLst>
          <pc:docMk/>
          <pc:sldMk cId="0" sldId="358"/>
        </pc:sldMkLst>
      </pc:sldChg>
      <pc:sldChg chg="del">
        <pc:chgData name="Thomas Nield" userId="e7924354f0a44a8c" providerId="LiveId" clId="{4C395E7D-6887-4A55-AC23-24F33C48FF63}" dt="2020-08-05T18:48:18.993" v="0" actId="47"/>
        <pc:sldMkLst>
          <pc:docMk/>
          <pc:sldMk cId="0" sldId="359"/>
        </pc:sldMkLst>
      </pc:sldChg>
      <pc:sldChg chg="del">
        <pc:chgData name="Thomas Nield" userId="e7924354f0a44a8c" providerId="LiveId" clId="{4C395E7D-6887-4A55-AC23-24F33C48FF63}" dt="2020-08-05T18:48:18.993" v="0" actId="47"/>
        <pc:sldMkLst>
          <pc:docMk/>
          <pc:sldMk cId="0" sldId="360"/>
        </pc:sldMkLst>
      </pc:sldChg>
      <pc:sldChg chg="del">
        <pc:chgData name="Thomas Nield" userId="e7924354f0a44a8c" providerId="LiveId" clId="{4C395E7D-6887-4A55-AC23-24F33C48FF63}" dt="2020-08-05T18:48:24.540" v="3" actId="47"/>
        <pc:sldMkLst>
          <pc:docMk/>
          <pc:sldMk cId="0" sldId="362"/>
        </pc:sldMkLst>
      </pc:sldChg>
      <pc:sldChg chg="del">
        <pc:chgData name="Thomas Nield" userId="e7924354f0a44a8c" providerId="LiveId" clId="{4C395E7D-6887-4A55-AC23-24F33C48FF63}" dt="2020-08-05T18:48:43.559" v="9" actId="47"/>
        <pc:sldMkLst>
          <pc:docMk/>
          <pc:sldMk cId="0" sldId="363"/>
        </pc:sldMkLst>
      </pc:sldChg>
      <pc:sldChg chg="del">
        <pc:chgData name="Thomas Nield" userId="e7924354f0a44a8c" providerId="LiveId" clId="{4C395E7D-6887-4A55-AC23-24F33C48FF63}" dt="2020-08-05T18:48:39.080" v="6" actId="47"/>
        <pc:sldMkLst>
          <pc:docMk/>
          <pc:sldMk cId="0" sldId="364"/>
        </pc:sldMkLst>
      </pc:sldChg>
      <pc:sldChg chg="del">
        <pc:chgData name="Thomas Nield" userId="e7924354f0a44a8c" providerId="LiveId" clId="{4C395E7D-6887-4A55-AC23-24F33C48FF63}" dt="2020-08-05T18:48:40.405" v="7" actId="47"/>
        <pc:sldMkLst>
          <pc:docMk/>
          <pc:sldMk cId="0" sldId="365"/>
        </pc:sldMkLst>
      </pc:sldChg>
      <pc:sldChg chg="del">
        <pc:chgData name="Thomas Nield" userId="e7924354f0a44a8c" providerId="LiveId" clId="{4C395E7D-6887-4A55-AC23-24F33C48FF63}" dt="2020-08-05T18:48:41.605" v="8" actId="47"/>
        <pc:sldMkLst>
          <pc:docMk/>
          <pc:sldMk cId="0" sldId="366"/>
        </pc:sldMkLst>
      </pc:sldChg>
      <pc:sldChg chg="del">
        <pc:chgData name="Thomas Nield" userId="e7924354f0a44a8c" providerId="LiveId" clId="{4C395E7D-6887-4A55-AC23-24F33C48FF63}" dt="2020-08-05T18:48:25.768" v="4" actId="47"/>
        <pc:sldMkLst>
          <pc:docMk/>
          <pc:sldMk cId="4098732177" sldId="456"/>
        </pc:sldMkLst>
      </pc:sldChg>
      <pc:sldChg chg="del">
        <pc:chgData name="Thomas Nield" userId="e7924354f0a44a8c" providerId="LiveId" clId="{4C395E7D-6887-4A55-AC23-24F33C48FF63}" dt="2020-08-05T18:48:31.345" v="5" actId="47"/>
        <pc:sldMkLst>
          <pc:docMk/>
          <pc:sldMk cId="992091626" sldId="461"/>
        </pc:sldMkLst>
      </pc:sldChg>
      <pc:sldChg chg="del">
        <pc:chgData name="Thomas Nield" userId="e7924354f0a44a8c" providerId="LiveId" clId="{4C395E7D-6887-4A55-AC23-24F33C48FF63}" dt="2020-08-05T18:48:23.246" v="2" actId="47"/>
        <pc:sldMkLst>
          <pc:docMk/>
          <pc:sldMk cId="1832524220" sldId="483"/>
        </pc:sldMkLst>
      </pc:sldChg>
      <pc:sldChg chg="del">
        <pc:chgData name="Thomas Nield" userId="e7924354f0a44a8c" providerId="LiveId" clId="{4C395E7D-6887-4A55-AC23-24F33C48FF63}" dt="2020-08-05T18:48:18.993" v="0" actId="47"/>
        <pc:sldMkLst>
          <pc:docMk/>
          <pc:sldMk cId="4219099044" sldId="491"/>
        </pc:sldMkLst>
      </pc:sldChg>
      <pc:sldChg chg="del">
        <pc:chgData name="Thomas Nield" userId="e7924354f0a44a8c" providerId="LiveId" clId="{4C395E7D-6887-4A55-AC23-24F33C48FF63}" dt="2020-08-05T18:48:18.993" v="0" actId="47"/>
        <pc:sldMkLst>
          <pc:docMk/>
          <pc:sldMk cId="2332284840" sldId="492"/>
        </pc:sldMkLst>
      </pc:sldChg>
      <pc:sldChg chg="del">
        <pc:chgData name="Thomas Nield" userId="e7924354f0a44a8c" providerId="LiveId" clId="{4C395E7D-6887-4A55-AC23-24F33C48FF63}" dt="2020-08-05T18:48:21.782" v="1" actId="47"/>
        <pc:sldMkLst>
          <pc:docMk/>
          <pc:sldMk cId="0" sldId="495"/>
        </pc:sldMkLst>
      </pc:sldChg>
      <pc:sldMasterChg chg="delSldLayout">
        <pc:chgData name="Thomas Nield" userId="e7924354f0a44a8c" providerId="LiveId" clId="{4C395E7D-6887-4A55-AC23-24F33C48FF63}" dt="2020-08-05T18:48:40.405" v="7" actId="47"/>
        <pc:sldMasterMkLst>
          <pc:docMk/>
          <pc:sldMasterMk cId="946754946" sldId="2147483660"/>
        </pc:sldMasterMkLst>
        <pc:sldLayoutChg chg="del">
          <pc:chgData name="Thomas Nield" userId="e7924354f0a44a8c" providerId="LiveId" clId="{4C395E7D-6887-4A55-AC23-24F33C48FF63}" dt="2020-08-05T18:48:40.405" v="7" actId="47"/>
          <pc:sldLayoutMkLst>
            <pc:docMk/>
            <pc:sldMasterMk cId="946754946" sldId="2147483660"/>
            <pc:sldLayoutMk cId="2661991067" sldId="2147483667"/>
          </pc:sldLayoutMkLst>
        </pc:sldLayoutChg>
      </pc:sldMasterChg>
    </pc:docChg>
  </pc:docChgLst>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docChgLst>
    <pc:chgData name="Thomas Nield" userId="e7924354f0a44a8c" providerId="LiveId" clId="{C61FBC56-967A-43C5-A000-E84B57276A7E}"/>
    <pc:docChg chg="modSld">
      <pc:chgData name="Thomas Nield" userId="e7924354f0a44a8c" providerId="LiveId" clId="{C61FBC56-967A-43C5-A000-E84B57276A7E}" dt="2020-02-14T21:41:04.770" v="0" actId="1076"/>
      <pc:docMkLst>
        <pc:docMk/>
      </pc:docMkLst>
      <pc:sldChg chg="modSp">
        <pc:chgData name="Thomas Nield" userId="e7924354f0a44a8c" providerId="LiveId" clId="{C61FBC56-967A-43C5-A000-E84B57276A7E}" dt="2020-02-14T21:41:04.770" v="0" actId="1076"/>
        <pc:sldMkLst>
          <pc:docMk/>
          <pc:sldMk cId="3351958697" sldId="489"/>
        </pc:sldMkLst>
        <pc:picChg chg="mod">
          <ac:chgData name="Thomas Nield" userId="e7924354f0a44a8c" providerId="LiveId" clId="{C61FBC56-967A-43C5-A000-E84B57276A7E}" dt="2020-02-14T21:41:04.770" v="0" actId="1076"/>
          <ac:picMkLst>
            <pc:docMk/>
            <pc:sldMk cId="3351958697" sldId="489"/>
            <ac:picMk id="1026" creationId="{0F2609C1-66FD-4351-BA0F-17763F9FC6A2}"/>
          </ac:picMkLst>
        </pc:picChg>
      </pc:sldChg>
    </pc:docChg>
  </pc:docChgLst>
  <pc:docChgLst>
    <pc:chgData name="Thomas Nield" userId="e7924354f0a44a8c" providerId="LiveId" clId="{0D2FF61F-228F-4CA4-B543-F0BFFEFE0B5D}"/>
    <pc:docChg chg="undo custSel modSld">
      <pc:chgData name="Thomas Nield" userId="e7924354f0a44a8c" providerId="LiveId" clId="{0D2FF61F-228F-4CA4-B543-F0BFFEFE0B5D}" dt="2021-06-11T02:18:16.230" v="133" actId="27636"/>
      <pc:docMkLst>
        <pc:docMk/>
      </pc:docMkLst>
      <pc:sldChg chg="addSp delSp modSp mod">
        <pc:chgData name="Thomas Nield" userId="e7924354f0a44a8c" providerId="LiveId" clId="{0D2FF61F-228F-4CA4-B543-F0BFFEFE0B5D}" dt="2021-06-11T02:13:00.198" v="105"/>
        <pc:sldMkLst>
          <pc:docMk/>
          <pc:sldMk cId="3594002742" sldId="444"/>
        </pc:sldMkLst>
        <pc:spChg chg="mod">
          <ac:chgData name="Thomas Nield" userId="e7924354f0a44a8c" providerId="LiveId" clId="{0D2FF61F-228F-4CA4-B543-F0BFFEFE0B5D}" dt="2021-06-11T02:12:43.291" v="104" actId="20577"/>
          <ac:spMkLst>
            <pc:docMk/>
            <pc:sldMk cId="3594002742" sldId="444"/>
            <ac:spMk id="3" creationId="{AFC7D4C6-3C13-4E7C-993E-18C051790967}"/>
          </ac:spMkLst>
        </pc:spChg>
        <pc:spChg chg="add mod">
          <ac:chgData name="Thomas Nield" userId="e7924354f0a44a8c" providerId="LiveId" clId="{0D2FF61F-228F-4CA4-B543-F0BFFEFE0B5D}" dt="2021-06-11T02:13:00.198" v="105"/>
          <ac:spMkLst>
            <pc:docMk/>
            <pc:sldMk cId="3594002742" sldId="444"/>
            <ac:spMk id="7" creationId="{2C1D0CDC-BC73-4F10-8DD6-D248728FFE3A}"/>
          </ac:spMkLst>
        </pc:spChg>
        <pc:picChg chg="add del">
          <ac:chgData name="Thomas Nield" userId="e7924354f0a44a8c" providerId="LiveId" clId="{0D2FF61F-228F-4CA4-B543-F0BFFEFE0B5D}" dt="2021-06-11T02:12:30.964" v="25" actId="478"/>
          <ac:picMkLst>
            <pc:docMk/>
            <pc:sldMk cId="3594002742" sldId="444"/>
            <ac:picMk id="5" creationId="{D1B52BE7-2F0C-4083-8352-9A4FB388D10E}"/>
          </ac:picMkLst>
        </pc:picChg>
        <pc:picChg chg="add del">
          <ac:chgData name="Thomas Nield" userId="e7924354f0a44a8c" providerId="LiveId" clId="{0D2FF61F-228F-4CA4-B543-F0BFFEFE0B5D}" dt="2021-06-11T02:12:29.914" v="24" actId="478"/>
          <ac:picMkLst>
            <pc:docMk/>
            <pc:sldMk cId="3594002742" sldId="444"/>
            <ac:picMk id="6" creationId="{1DA11ECA-C089-42C9-A89A-DDF5D788EED2}"/>
          </ac:picMkLst>
        </pc:picChg>
      </pc:sldChg>
      <pc:sldChg chg="addSp delSp modSp mod">
        <pc:chgData name="Thomas Nield" userId="e7924354f0a44a8c" providerId="LiveId" clId="{0D2FF61F-228F-4CA4-B543-F0BFFEFE0B5D}" dt="2021-06-11T02:18:16.230" v="133" actId="27636"/>
        <pc:sldMkLst>
          <pc:docMk/>
          <pc:sldMk cId="2076244390" sldId="445"/>
        </pc:sldMkLst>
        <pc:spChg chg="mod">
          <ac:chgData name="Thomas Nield" userId="e7924354f0a44a8c" providerId="LiveId" clId="{0D2FF61F-228F-4CA4-B543-F0BFFEFE0B5D}" dt="2021-06-11T02:18:16.230" v="133" actId="27636"/>
          <ac:spMkLst>
            <pc:docMk/>
            <pc:sldMk cId="2076244390" sldId="445"/>
            <ac:spMk id="3" creationId="{C4D3F165-0095-4AC1-B2E5-4A192430C0AB}"/>
          </ac:spMkLst>
        </pc:spChg>
        <pc:spChg chg="add mod">
          <ac:chgData name="Thomas Nield" userId="e7924354f0a44a8c" providerId="LiveId" clId="{0D2FF61F-228F-4CA4-B543-F0BFFEFE0B5D}" dt="2021-06-11T02:17:57.998" v="120" actId="1076"/>
          <ac:spMkLst>
            <pc:docMk/>
            <pc:sldMk cId="2076244390" sldId="445"/>
            <ac:spMk id="6" creationId="{70245AF8-0497-4359-A8E8-18EDBC84E47B}"/>
          </ac:spMkLst>
        </pc:spChg>
        <pc:picChg chg="del">
          <ac:chgData name="Thomas Nield" userId="e7924354f0a44a8c" providerId="LiveId" clId="{0D2FF61F-228F-4CA4-B543-F0BFFEFE0B5D}" dt="2021-06-11T02:17:35.711" v="106" actId="478"/>
          <ac:picMkLst>
            <pc:docMk/>
            <pc:sldMk cId="2076244390" sldId="445"/>
            <ac:picMk id="4" creationId="{8AFE6571-D0A9-41E6-A752-A92C18499284}"/>
          </ac:picMkLst>
        </pc:picChg>
        <pc:picChg chg="del">
          <ac:chgData name="Thomas Nield" userId="e7924354f0a44a8c" providerId="LiveId" clId="{0D2FF61F-228F-4CA4-B543-F0BFFEFE0B5D}" dt="2021-06-11T02:17:35.711" v="106" actId="478"/>
          <ac:picMkLst>
            <pc:docMk/>
            <pc:sldMk cId="2076244390" sldId="445"/>
            <ac:picMk id="5" creationId="{1F4AB85F-D05C-4C78-86AE-37AAD04AFC2C}"/>
          </ac:picMkLst>
        </pc:picChg>
        <pc:picChg chg="del">
          <ac:chgData name="Thomas Nield" userId="e7924354f0a44a8c" providerId="LiveId" clId="{0D2FF61F-228F-4CA4-B543-F0BFFEFE0B5D}" dt="2021-06-11T02:17:35.711" v="106" actId="478"/>
          <ac:picMkLst>
            <pc:docMk/>
            <pc:sldMk cId="2076244390" sldId="445"/>
            <ac:picMk id="7" creationId="{F8283B2A-C55E-4F5A-9D69-B3D5BCF80FE2}"/>
          </ac:picMkLst>
        </pc:picChg>
      </pc:sldChg>
    </pc:docChg>
  </pc:docChgLst>
  <pc:docChgLst>
    <pc:chgData name="Thomas Nield" userId="e7924354f0a44a8c" providerId="LiveId" clId="{03434248-68F7-433E-8B46-A90B4C6163D3}"/>
    <pc:docChg chg="modSld sldOrd">
      <pc:chgData name="Thomas Nield" userId="e7924354f0a44a8c" providerId="LiveId" clId="{03434248-68F7-433E-8B46-A90B4C6163D3}" dt="2020-12-08T18:40:52.750" v="2"/>
      <pc:docMkLst>
        <pc:docMk/>
      </pc:docMkLst>
      <pc:sldChg chg="ord">
        <pc:chgData name="Thomas Nield" userId="e7924354f0a44a8c" providerId="LiveId" clId="{03434248-68F7-433E-8B46-A90B4C6163D3}" dt="2020-12-08T18:40:52.750" v="2"/>
        <pc:sldMkLst>
          <pc:docMk/>
          <pc:sldMk cId="244360779" sldId="411"/>
        </pc:sldMkLst>
      </pc:sldChg>
      <pc:sldChg chg="modSp">
        <pc:chgData name="Thomas Nield" userId="e7924354f0a44a8c" providerId="LiveId" clId="{03434248-68F7-433E-8B46-A90B4C6163D3}" dt="2020-11-11T16:02:44.164" v="0"/>
        <pc:sldMkLst>
          <pc:docMk/>
          <pc:sldMk cId="3672381979" sldId="429"/>
        </pc:sldMkLst>
        <pc:spChg chg="mod">
          <ac:chgData name="Thomas Nield" userId="e7924354f0a44a8c" providerId="LiveId" clId="{03434248-68F7-433E-8B46-A90B4C6163D3}" dt="2020-11-11T16:02:44.164" v="0"/>
          <ac:spMkLst>
            <pc:docMk/>
            <pc:sldMk cId="3672381979" sldId="429"/>
            <ac:spMk id="3" creationId="{832AE89E-81F2-40F6-A27B-A57ABA96EBE6}"/>
          </ac:spMkLst>
        </pc:spChg>
      </pc:sldChg>
    </pc:docChg>
  </pc:docChgLst>
  <pc:docChgLst>
    <pc:chgData name="Thomas Nield" userId="e7924354f0a44a8c" providerId="LiveId" clId="{7BE1AE14-7903-4BF7-82EC-629A1446C252}"/>
    <pc:docChg chg="modSld">
      <pc:chgData name="Thomas Nield" userId="e7924354f0a44a8c" providerId="LiveId" clId="{7BE1AE14-7903-4BF7-82EC-629A1446C252}" dt="2021-04-17T16:38:45.406" v="6"/>
      <pc:docMkLst>
        <pc:docMk/>
      </pc:docMkLst>
      <pc:sldChg chg="modSp">
        <pc:chgData name="Thomas Nield" userId="e7924354f0a44a8c" providerId="LiveId" clId="{7BE1AE14-7903-4BF7-82EC-629A1446C252}" dt="2021-04-17T16:36:12.613" v="1" actId="1076"/>
        <pc:sldMkLst>
          <pc:docMk/>
          <pc:sldMk cId="3351958697" sldId="489"/>
        </pc:sldMkLst>
        <pc:picChg chg="mod">
          <ac:chgData name="Thomas Nield" userId="e7924354f0a44a8c" providerId="LiveId" clId="{7BE1AE14-7903-4BF7-82EC-629A1446C252}" dt="2021-04-17T16:36:12.613" v="1" actId="1076"/>
          <ac:picMkLst>
            <pc:docMk/>
            <pc:sldMk cId="3351958697" sldId="489"/>
            <ac:picMk id="1026" creationId="{0F2609C1-66FD-4351-BA0F-17763F9FC6A2}"/>
          </ac:picMkLst>
        </pc:picChg>
      </pc:sldChg>
      <pc:sldChg chg="addSp delSp modSp">
        <pc:chgData name="Thomas Nield" userId="e7924354f0a44a8c" providerId="LiveId" clId="{7BE1AE14-7903-4BF7-82EC-629A1446C252}" dt="2021-04-17T16:36:30.364" v="3" actId="21"/>
        <pc:sldMkLst>
          <pc:docMk/>
          <pc:sldMk cId="18779993" sldId="490"/>
        </pc:sldMkLst>
        <pc:picChg chg="add del mod">
          <ac:chgData name="Thomas Nield" userId="e7924354f0a44a8c" providerId="LiveId" clId="{7BE1AE14-7903-4BF7-82EC-629A1446C252}" dt="2021-04-17T16:36:30.364" v="3" actId="21"/>
          <ac:picMkLst>
            <pc:docMk/>
            <pc:sldMk cId="18779993" sldId="490"/>
            <ac:picMk id="7" creationId="{516C91CA-85A3-4DE3-B141-75780F8A6F05}"/>
          </ac:picMkLst>
        </pc:picChg>
      </pc:sldChg>
      <pc:sldChg chg="addSp delSp modSp mod">
        <pc:chgData name="Thomas Nield" userId="e7924354f0a44a8c" providerId="LiveId" clId="{7BE1AE14-7903-4BF7-82EC-629A1446C252}" dt="2021-04-17T16:38:45.406" v="6"/>
        <pc:sldMkLst>
          <pc:docMk/>
          <pc:sldMk cId="285078943" sldId="496"/>
        </pc:sldMkLst>
        <pc:picChg chg="mod">
          <ac:chgData name="Thomas Nield" userId="e7924354f0a44a8c" providerId="LiveId" clId="{7BE1AE14-7903-4BF7-82EC-629A1446C252}" dt="2021-04-17T16:38:44.036" v="4" actId="1076"/>
          <ac:picMkLst>
            <pc:docMk/>
            <pc:sldMk cId="285078943" sldId="496"/>
            <ac:picMk id="4" creationId="{642EB58A-D2C3-44DE-8AF2-5A43556AF32B}"/>
          </ac:picMkLst>
        </pc:picChg>
        <pc:picChg chg="add del mod">
          <ac:chgData name="Thomas Nield" userId="e7924354f0a44a8c" providerId="LiveId" clId="{7BE1AE14-7903-4BF7-82EC-629A1446C252}" dt="2021-04-17T16:38:45.406" v="6"/>
          <ac:picMkLst>
            <pc:docMk/>
            <pc:sldMk cId="285078943" sldId="496"/>
            <ac:picMk id="7" creationId="{B7207539-8D56-4106-95CF-38AECAB91E2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FC002A4C-E8F3-4381-82CB-41D7B1D02796}" type="presOf" srcId="{2FA3A117-1D10-4C1A-B1D9-40E43439513B}" destId="{BE25092E-8814-42C7-B586-33164491A097}" srcOrd="1"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E0899156-FBC8-4224-AF8B-F4DC6DC28647}" type="presOf" srcId="{EF052FF7-5CE3-4D98-A912-9D67AF739BF7}" destId="{14311C9B-010B-4349-A563-37A3A854C609}"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97CC435E-5925-42CD-9AF5-359820E931CB}" srcId="{26359102-1B25-42C5-8C5D-FF97D2399FD3}" destId="{389B54C1-D7C2-4E2E-BDAE-0FE0AF9A5089}" srcOrd="1" destOrd="0" parTransId="{55D143C5-506C-48D7-AFE1-0DA5A5F9CDED}" sibTransId="{83D8FC00-0A1E-43B9-99BE-608AA31DFE1C}"/>
    <dgm:cxn modelId="{3591615E-2BD4-4CAA-B749-C9E0F21A0B75}" srcId="{BDF637B4-01B0-4D2C-B79A-91204F1F61EA}" destId="{52CBDB72-E9F2-48F7-B4EF-69B3747C0FAA}" srcOrd="1" destOrd="0" parTransId="{D72B1103-D228-480A-B0F0-8FD240817596}" sibTransId="{00C5FA69-93D5-4AD2-B145-2701911E83FA}"/>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25D36F6D-7009-4B9C-B532-8AB18B152EC7}" type="presOf" srcId="{16B92FBE-B1DB-45FC-9D1F-B1674E192043}" destId="{85AD5C6F-FCD0-4103-8015-47EBB26A578F}"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F592F676-C557-41CB-98CB-B53357C3A5F5}" type="presOf" srcId="{D72B1103-D228-480A-B0F0-8FD240817596}" destId="{0240F91C-408A-4F9E-809D-E2366E44F1D8}" srcOrd="1"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FC002A4C-E8F3-4381-82CB-41D7B1D02796}" type="presOf" srcId="{2FA3A117-1D10-4C1A-B1D9-40E43439513B}" destId="{BE25092E-8814-42C7-B586-33164491A097}" srcOrd="1"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E0899156-FBC8-4224-AF8B-F4DC6DC28647}" type="presOf" srcId="{EF052FF7-5CE3-4D98-A912-9D67AF739BF7}" destId="{14311C9B-010B-4349-A563-37A3A854C609}"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97CC435E-5925-42CD-9AF5-359820E931CB}" srcId="{26359102-1B25-42C5-8C5D-FF97D2399FD3}" destId="{389B54C1-D7C2-4E2E-BDAE-0FE0AF9A5089}" srcOrd="1" destOrd="0" parTransId="{55D143C5-506C-48D7-AFE1-0DA5A5F9CDED}" sibTransId="{83D8FC00-0A1E-43B9-99BE-608AA31DFE1C}"/>
    <dgm:cxn modelId="{3591615E-2BD4-4CAA-B749-C9E0F21A0B75}" srcId="{BDF637B4-01B0-4D2C-B79A-91204F1F61EA}" destId="{52CBDB72-E9F2-48F7-B4EF-69B3747C0FAA}" srcOrd="1" destOrd="0" parTransId="{D72B1103-D228-480A-B0F0-8FD240817596}" sibTransId="{00C5FA69-93D5-4AD2-B145-2701911E83FA}"/>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25D36F6D-7009-4B9C-B532-8AB18B152EC7}" type="presOf" srcId="{16B92FBE-B1DB-45FC-9D1F-B1674E192043}" destId="{85AD5C6F-FCD0-4103-8015-47EBB26A578F}"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F592F676-C557-41CB-98CB-B53357C3A5F5}" type="presOf" srcId="{D72B1103-D228-480A-B0F0-8FD240817596}" destId="{0240F91C-408A-4F9E-809D-E2366E44F1D8}" srcOrd="1"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7/28/22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65</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87</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166</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7/28/22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7/28/22</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7/28/22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75.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71.svg"/><Relationship Id="rId17" Type="http://schemas.openxmlformats.org/officeDocument/2006/relationships/image" Target="../media/image680.png"/><Relationship Id="rId25" Type="http://schemas.openxmlformats.org/officeDocument/2006/relationships/image" Target="../media/image74.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70.png"/><Relationship Id="rId24" Type="http://schemas.openxmlformats.org/officeDocument/2006/relationships/image" Target="../media/image73.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72.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119.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70.png"/><Relationship Id="rId18" Type="http://schemas.openxmlformats.org/officeDocument/2006/relationships/image" Target="../media/image81.png"/><Relationship Id="rId26" Type="http://schemas.openxmlformats.org/officeDocument/2006/relationships/image" Target="../media/image74.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73.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72.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71.svg"/><Relationship Id="rId22" Type="http://schemas.openxmlformats.org/officeDocument/2006/relationships/image" Target="../media/image85.png"/><Relationship Id="rId27" Type="http://schemas.openxmlformats.org/officeDocument/2006/relationships/image" Target="../media/image75.sv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74.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71.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0.png"/><Relationship Id="rId5" Type="http://schemas.openxmlformats.org/officeDocument/2006/relationships/diagramColors" Target="../diagrams/colors5.xml"/><Relationship Id="rId15" Type="http://schemas.openxmlformats.org/officeDocument/2006/relationships/image" Target="../media/image70.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75.svg"/><Relationship Id="rId22" Type="http://schemas.openxmlformats.org/officeDocument/2006/relationships/image" Target="../media/image75.png"/></Relationships>
</file>

<file path=ppt/slides/_rels/slide123.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7.pn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hyperlink" Target="https://ro.wikipedia.org/wiki/George_Dantzig" TargetMode="External"/><Relationship Id="rId4" Type="http://schemas.openxmlformats.org/officeDocument/2006/relationships/image" Target="../media/image89.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82.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103.jpg"/></Relationships>
</file>

<file path=ppt/slides/_rels/slide148.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5.xml"/><Relationship Id="rId4" Type="http://schemas.openxmlformats.org/officeDocument/2006/relationships/image" Target="../media/image106.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8.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1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8.jpeg"/><Relationship Id="rId3" Type="http://schemas.openxmlformats.org/officeDocument/2006/relationships/image" Target="../media/image113.png"/><Relationship Id="rId7" Type="http://schemas.openxmlformats.org/officeDocument/2006/relationships/image" Target="../media/image115.gif"/><Relationship Id="rId12" Type="http://schemas.openxmlformats.org/officeDocument/2006/relationships/hyperlink" Target="https://www.youtube.com/watch?v=uQhTuRlWMxw" TargetMode="External"/><Relationship Id="rId2" Type="http://schemas.openxmlformats.org/officeDocument/2006/relationships/image" Target="../media/image112.jpg"/><Relationship Id="rId16" Type="http://schemas.openxmlformats.org/officeDocument/2006/relationships/image" Target="../media/image121.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7.png"/><Relationship Id="rId5" Type="http://schemas.openxmlformats.org/officeDocument/2006/relationships/image" Target="../media/image114.jpg"/><Relationship Id="rId15" Type="http://schemas.openxmlformats.org/officeDocument/2006/relationships/image" Target="../media/image120.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16.png"/><Relationship Id="rId14" Type="http://schemas.openxmlformats.org/officeDocument/2006/relationships/image" Target="../media/image119.jpeg"/></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28.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8" Type="http://schemas.openxmlformats.org/officeDocument/2006/relationships/image" Target="../media/image129.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2.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youtube.com/watch?v=6ybd5rbQ5rU"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7.jpg"/><Relationship Id="rId4" Type="http://schemas.openxmlformats.org/officeDocument/2006/relationships/hyperlink" Target="https://github.com/thomasnield/kotlin_linear_regression/"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81.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1.svg"/></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Gradient Descent and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Algorithms for AI</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104</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105</a:t>
            </a:fld>
            <a:endParaRPr spc="302"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106</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107</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dirty="0">
                        <a:latin typeface="Cambria Math" panose="02040503050406030204" pitchFamily="18" charset="0"/>
                      </a:rPr>
                      <m:t>&gt;=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15</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169</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170</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171</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4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endParaRPr lang="en-US" sz="1600" dirty="0">
              <a:solidFill>
                <a:srgbClr val="D24726"/>
              </a:solidFill>
              <a:latin typeface="Segoe UI Semibold" panose="020B0702040204020203" pitchFamily="34" charset="0"/>
              <a:cs typeface="Segoe UI Semibold" panose="020B0702040204020203" pitchFamily="34" charset="0"/>
            </a:endParaRP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dirty="0">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44"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Hill Climbing and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914131"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64</a:t>
            </a:fld>
            <a:endParaRPr spc="302"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Gradient Descent</a:t>
            </a:r>
          </a:p>
        </p:txBody>
      </p:sp>
    </p:spTree>
    <p:extLst>
      <p:ext uri="{BB962C8B-B14F-4D97-AF65-F5344CB8AC3E}">
        <p14:creationId xmlns:p14="http://schemas.microsoft.com/office/powerpoint/2010/main" val="3787333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you can use a library called </a:t>
            </a:r>
            <a:r>
              <a:rPr lang="en-US" dirty="0" err="1"/>
              <a:t>SymPy</a:t>
            </a:r>
            <a:r>
              <a:rPr lang="en-US" dirty="0"/>
              <a:t> to do it for you! </a:t>
            </a:r>
          </a:p>
          <a:p>
            <a:endParaRPr lang="en-US" dirty="0"/>
          </a:p>
        </p:txBody>
      </p:sp>
      <p:sp>
        <p:nvSpPr>
          <p:cNvPr id="7" name="Rectangle 1">
            <a:extLst>
              <a:ext uri="{FF2B5EF4-FFF2-40B4-BE49-F238E27FC236}">
                <a16:creationId xmlns:a16="http://schemas.microsoft.com/office/drawing/2014/main" id="{2C1D0CDC-BC73-4F10-8DD6-D248728FFE3A}"/>
              </a:ext>
            </a:extLst>
          </p:cNvPr>
          <p:cNvSpPr>
            <a:spLocks noChangeArrowheads="1"/>
          </p:cNvSpPr>
          <p:nvPr/>
        </p:nvSpPr>
        <p:spPr bwMode="auto">
          <a:xfrm>
            <a:off x="6560049" y="1431014"/>
            <a:ext cx="4746661"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Declare 'x' to </a:t>
            </a:r>
            <a:r>
              <a:rPr kumimoji="0" lang="en-US" altLang="en-US" b="0" i="1" u="none" strike="noStrike" cap="none" normalizeH="0" baseline="0" dirty="0" err="1">
                <a:ln>
                  <a:noFill/>
                </a:ln>
                <a:solidFill>
                  <a:srgbClr val="8C8C8C"/>
                </a:solidFill>
                <a:effectLst/>
                <a:latin typeface="JetBrains Mono"/>
              </a:rPr>
              <a:t>SymPy</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Now just use Python syntax to declare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1" u="none" strike="noStrike" cap="none" normalizeH="0" baseline="0" dirty="0">
                <a:ln>
                  <a:noFill/>
                </a:ln>
                <a:solidFill>
                  <a:srgbClr val="8C8C8C"/>
                </a:solidFill>
                <a:effectLst/>
                <a:latin typeface="JetBrains Mono"/>
              </a:rPr>
              <a:t># Calculate the derivative of the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 diff(f)</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prints 2*x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4002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657552"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SymPy</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657552" cy="5150249"/>
              </a:xfrm>
              <a:blipFill>
                <a:blip r:embed="rId2"/>
                <a:stretch>
                  <a:fillRect l="-91"/>
                </a:stretch>
              </a:blipFill>
            </p:spPr>
            <p:txBody>
              <a:bodyPr/>
              <a:lstStyle/>
              <a:p>
                <a:r>
                  <a:rPr lang="en-US">
                    <a:noFill/>
                  </a:rPr>
                  <a:t> </a:t>
                </a:r>
              </a:p>
            </p:txBody>
          </p:sp>
        </mc:Fallback>
      </mc:AlternateContent>
      <p:sp>
        <p:nvSpPr>
          <p:cNvPr id="6" name="Rectangle 1">
            <a:extLst>
              <a:ext uri="{FF2B5EF4-FFF2-40B4-BE49-F238E27FC236}">
                <a16:creationId xmlns:a16="http://schemas.microsoft.com/office/drawing/2014/main" id="{70245AF8-0497-4359-A8E8-18EDBC84E47B}"/>
              </a:ext>
            </a:extLst>
          </p:cNvPr>
          <p:cNvSpPr>
            <a:spLocks noChangeArrowheads="1"/>
          </p:cNvSpPr>
          <p:nvPr/>
        </p:nvSpPr>
        <p:spPr bwMode="auto">
          <a:xfrm>
            <a:off x="7356296" y="1413063"/>
            <a:ext cx="421240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x,y,z</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 z'</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(y-</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-z)**</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partial derivatives for x and 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 diff(f, y)</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 diff(f, z)</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2*x + 20</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2*y - 6</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2*z - 2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94</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3612</TotalTime>
  <Words>17673</Words>
  <Application>Microsoft Macintosh PowerPoint</Application>
  <PresentationFormat>Widescreen</PresentationFormat>
  <Paragraphs>1609</Paragraphs>
  <Slides>171</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171</vt:i4>
      </vt:variant>
    </vt:vector>
  </HeadingPairs>
  <TitlesOfParts>
    <vt:vector size="185"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Gradient Descent and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and Fitting a Probability Distribution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Gradient Descent</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Gradient Descent for Linear Regression</vt:lpstr>
      <vt:lpstr>When Slopes of 0 are Not Minimums/Maximums</vt:lpstr>
      <vt:lpstr>Stochastic Gradient Descent</vt:lpstr>
      <vt:lpstr>Pros and Cons of Gradient Descent</vt:lpstr>
      <vt:lpstr>Quiz Time!</vt:lpstr>
      <vt:lpstr>Quiz Time!</vt:lpstr>
      <vt:lpstr>Quiz Time!</vt:lpstr>
      <vt:lpstr>Quiz Time!</vt:lpstr>
      <vt:lpstr>Section IV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263</cp:revision>
  <dcterms:created xsi:type="dcterms:W3CDTF">2019-03-03T21:22:54Z</dcterms:created>
  <dcterms:modified xsi:type="dcterms:W3CDTF">2022-07-28T18:51:02Z</dcterms:modified>
  <cp:version/>
</cp:coreProperties>
</file>